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swald Medium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Oswald SemiBo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Medium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OswaldMedium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SemiBold-regular.fntdata"/><Relationship Id="rId25" Type="http://schemas.openxmlformats.org/officeDocument/2006/relationships/font" Target="fonts/Roboto-boldItalic.fntdata"/><Relationship Id="rId27" Type="http://schemas.openxmlformats.org/officeDocument/2006/relationships/font" Target="fonts/Oswal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4f66de7a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4f66de7a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4f66de7a2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4f66de7a2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4f66de7a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4f66de7a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4f66de7a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4f66de7a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4f66de7a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4f66de7a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4f66de7a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4f66de7a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4f66de7a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4f66de7a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4f66de7a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4f66de7a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4f66de7a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4f66de7a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4f66de7a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4f66de7a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4f66de7a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4f66de7a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4f66de7a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4f66de7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4f66de7a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4f66de7a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 flipH="1" rot="10800000">
            <a:off x="2735250" y="2706150"/>
            <a:ext cx="3673500" cy="35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2761950" y="2741250"/>
            <a:ext cx="3620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Oswald Medium"/>
                <a:ea typeface="Oswald Medium"/>
                <a:cs typeface="Oswald Medium"/>
                <a:sym typeface="Oswald Medium"/>
              </a:rPr>
              <a:t>Art Magazine</a:t>
            </a:r>
            <a:endParaRPr sz="3500"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Oswald Medium"/>
                <a:ea typeface="Oswald Medium"/>
                <a:cs typeface="Oswald Medium"/>
                <a:sym typeface="Oswald Medium"/>
              </a:rPr>
              <a:t>b</a:t>
            </a:r>
            <a:r>
              <a:rPr lang="en-GB" sz="2300">
                <a:latin typeface="Oswald Medium"/>
                <a:ea typeface="Oswald Medium"/>
                <a:cs typeface="Oswald Medium"/>
                <a:sym typeface="Oswald Medium"/>
              </a:rPr>
              <a:t>y </a:t>
            </a:r>
            <a:r>
              <a:rPr lang="en-GB" sz="2300">
                <a:solidFill>
                  <a:srgbClr val="FF9900"/>
                </a:solidFill>
                <a:latin typeface="Oswald Medium"/>
                <a:ea typeface="Oswald Medium"/>
                <a:cs typeface="Oswald Medium"/>
                <a:sym typeface="Oswald Medium"/>
              </a:rPr>
              <a:t>Jaxmine</a:t>
            </a:r>
            <a:endParaRPr sz="2300">
              <a:solidFill>
                <a:srgbClr val="FF9900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850" y="1441975"/>
            <a:ext cx="3306300" cy="11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The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Schedule</a:t>
            </a:r>
            <a:endParaRPr sz="23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96600" y="966725"/>
            <a:ext cx="83661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Week 3 </a:t>
            </a:r>
            <a:r>
              <a:rPr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(current)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Plan, present and evaluate pitch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any additional research from it as well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Prepare for and do the interviews this week (one is on Thursday)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people to be the last artist/designer and hopefully get a writer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rough draft of the articles at home, possibly get insight from writer/focus group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Week 4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Additional research due 27th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Finish the articles if not done already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the mock up of the magazine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a focus group meeting for the mock ups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Week 5</a:t>
            </a: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Continue working on rough design and do a focus group for that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Week 6</a:t>
            </a: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Work on final design and do a focus group for that, deadline on 17th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The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Schedule</a:t>
            </a:r>
            <a:endParaRPr sz="23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396600" y="966725"/>
            <a:ext cx="83661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Week 7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Print out magazine if not already done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audience feedback from focus group, the </a:t>
            </a: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people</a:t>
            </a: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 interviewed and a magazine designer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Post production due on 24th 4:45pm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Week 8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 on self evaluation by the 26th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325" y="2521150"/>
            <a:ext cx="2338775" cy="21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The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Interviewees</a:t>
            </a:r>
            <a:endParaRPr sz="2300">
              <a:solidFill>
                <a:srgbClr val="FF99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396600" y="966725"/>
            <a:ext cx="83661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Fantelle </a:t>
            </a:r>
            <a:r>
              <a:rPr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(@fantellerhur on Instagram)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 article is on the history of pet art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Abbsterism</a:t>
            </a: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(@abbsterism on Twitter)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 article is on being a freelance illustrator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Emily Zullo </a:t>
            </a:r>
            <a:r>
              <a:rPr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(@emilyzulllo on Twitter)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 article is on the difference between animation and illustration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Nora Zhao </a:t>
            </a:r>
            <a:r>
              <a:rPr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(@norazhaodesign on Instagram)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 article is on the generative art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Lynsey Moore </a:t>
            </a:r>
            <a:r>
              <a:rPr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(https://www.lynseymoore.co.uk)</a:t>
            </a:r>
            <a:endParaRPr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 article is on costume design and illustration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They will all be interviewed by the 24th at the latest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What Can Go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Wrong</a:t>
            </a: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?</a:t>
            </a:r>
            <a:endParaRPr sz="23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96600" y="966725"/>
            <a:ext cx="83661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Oh don’t worry a lot has already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Waiting on people…..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Still having to contact one artist/designer to have six people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My focus group being slow to answer questions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have yet to hear from any of the writers I contacted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can do the art for the front cover but that’s not ideal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I’ll try to work ahead of schedule and send off responses earlier than I need to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I’ll contact people in different ways from emailing them if I can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can talk to the art college students and see if anyone will volunteer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of the questions in the questionnaire lets artists and designers that are willing to be interviewed put their socials in so I can contact them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are people in the focus group who are willing to be one of the interviewees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0100" y="966725"/>
            <a:ext cx="1936000" cy="1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More</a:t>
            </a: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Research</a:t>
            </a:r>
            <a:endParaRPr sz="23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396600" y="966725"/>
            <a:ext cx="83661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Once I secure the last person to interview I’ll have to do research for an article on them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still have to find &amp; contact magazine designers and find a writer who’ll respond back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any of your suggestions!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727" y="2122775"/>
            <a:ext cx="3154536" cy="2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Why an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Art Magazine</a:t>
            </a: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?</a:t>
            </a:r>
            <a:endParaRPr sz="23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96600" y="966725"/>
            <a:ext cx="83661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I’ve always had a fascination for art and creative design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 really enjoyed the magazine unit and wanted to do it again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 thought I could do better than my past unit, specifically on my front cover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The aim of the magazine is to interview six different artists and designers and see how their background (race, gender, ethnicity, general life experiences, ect.) affects their art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The title is a reference to that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There will also be articles loosely based off of the artists and designers in the magazine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The magazine will be printed instead of interactive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The front cover will be 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150" y="3473125"/>
            <a:ext cx="1820538" cy="15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What 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Inspired</a:t>
            </a: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 This?</a:t>
            </a:r>
            <a:endParaRPr sz="2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96600" y="966725"/>
            <a:ext cx="83661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Other art magazine titles such as GRAPHIC, eye and Apollo being a single word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 liked the lowercase styling of frieze and delve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Premise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I’ve always been interested in the artists and designers perspective, as seen </a:t>
            </a:r>
            <a:r>
              <a:rPr lang="en-GB">
                <a:latin typeface="Roboto"/>
                <a:ea typeface="Roboto"/>
                <a:cs typeface="Roboto"/>
                <a:sym typeface="Roboto"/>
              </a:rPr>
              <a:t>from my questionnaire responses this is also something many people are interested in when they’re reading art magazines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Design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 liked the simplistic page design of magazines such as Canvas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Most art magazines have a simple design, with their logos and pages specifically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I wanted to go with an orange and black colour scheme as they’re both bold colours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6454" l="0" r="0" t="0"/>
          <a:stretch/>
        </p:blipFill>
        <p:spPr>
          <a:xfrm>
            <a:off x="2302325" y="2999325"/>
            <a:ext cx="6745525" cy="8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Production 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Moodboard</a:t>
            </a:r>
            <a:endParaRPr sz="2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5175"/>
            <a:ext cx="2262938" cy="387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350" y="1903600"/>
            <a:ext cx="2007647" cy="286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2945" y="1135175"/>
            <a:ext cx="2763995" cy="38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6950" y="1137725"/>
            <a:ext cx="2162075" cy="28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Production 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Moodboard</a:t>
            </a:r>
            <a:endParaRPr sz="2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6725"/>
            <a:ext cx="4086350" cy="20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35658" r="0" t="0"/>
          <a:stretch/>
        </p:blipFill>
        <p:spPr>
          <a:xfrm>
            <a:off x="3656274" y="895750"/>
            <a:ext cx="2952049" cy="32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2999675"/>
            <a:ext cx="2178161" cy="20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373" y="3396275"/>
            <a:ext cx="2120525" cy="18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7225" y="1394726"/>
            <a:ext cx="2896775" cy="37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…</a:t>
            </a: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Mascot</a:t>
            </a: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?</a:t>
            </a:r>
            <a:endParaRPr sz="2300">
              <a:solidFill>
                <a:schemeClr val="dk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150" y="966725"/>
            <a:ext cx="41910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872400" y="2881250"/>
            <a:ext cx="73992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 absolutely not final…</a:t>
            </a:r>
            <a:endParaRPr i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Would potentially appeal to 15-19 year olds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personal touch and appeal to the magazine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Would make magazine stand out much more and be more memorable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Initial</a:t>
            </a: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 Research</a:t>
            </a:r>
            <a:endParaRPr sz="2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396600" y="966725"/>
            <a:ext cx="8366100" cy="4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Secondary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did research into already existing magazines to see what their articles are about, what their overall design is and what the tone of their magazines are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Laws &amp; ethics with interviews, defamation and copyright laws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Interview techniques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Colour meanings for logo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InDesign research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Effective headlines and article research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Questionnaire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would prefer an informal and casual tone, but many people also wanted a mix of both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Made me reevaluate my magazine title and the codes and conventions of art magazine titles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Leaned more on minimalistic design but also said that it depends and should have a bit of variety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also emailed four different magazine writers from various art magazines and have a focus group that I will show my magazine to while its a work in progress &amp; the final product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Target</a:t>
            </a: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 Audience</a:t>
            </a:r>
            <a:endParaRPr sz="2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96600" y="966725"/>
            <a:ext cx="83661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Primary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15-19 year olds (casual interviews, drawings/art style, pet article)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Grade E (adverts, the magazine being free)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Explorers (new perspectives, different types of art)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Secondary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20-24 year olds (the artists chosen are this age)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Grade C1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Reformers (enlightenment on art and the industry)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Roboto"/>
              <a:buChar char="●"/>
            </a:pPr>
            <a:r>
              <a:rPr b="1" lang="en-GB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Tertiary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25-30 year olds (slightly more formal articles)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Grade C2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Mainstreamers (adverts, freelance article)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1461600" y="243425"/>
            <a:ext cx="623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Technical </a:t>
            </a:r>
            <a:r>
              <a:rPr lang="en-GB" sz="35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&amp;</a:t>
            </a:r>
            <a:r>
              <a:rPr lang="en-GB" sz="3500">
                <a:solidFill>
                  <a:srgbClr val="FF99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Logical </a:t>
            </a:r>
            <a:r>
              <a:rPr lang="en-GB" sz="3500">
                <a:latin typeface="Oswald SemiBold"/>
                <a:ea typeface="Oswald SemiBold"/>
                <a:cs typeface="Oswald SemiBold"/>
                <a:sym typeface="Oswald SemiBold"/>
              </a:rPr>
              <a:t>Resources</a:t>
            </a:r>
            <a:endParaRPr sz="23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396600" y="966725"/>
            <a:ext cx="83661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Adobe InDesign &amp; Photoshop to create the magazine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Microsoft Word to write the articles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will also need a camera to take a picture of myself for the Editorial Notes at the beginning, I will request for one during the production stage (week 4-6)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artists and designers already secured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group secured, 5 people all fitting the target audience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Magazine writer &amp; designer for proofreading not secured yet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275" y="2571750"/>
            <a:ext cx="2239602" cy="23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